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matic SC"/>
      <p:regular r:id="rId10"/>
      <p:bold r:id="rId11"/>
    </p:embeddedFont>
    <p:embeddedFont>
      <p:font typeface="Source Code Pr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bold.fntdata"/><Relationship Id="rId10" Type="http://schemas.openxmlformats.org/officeDocument/2006/relationships/font" Target="fonts/AmaticSC-regular.fntdata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Italic.fntdata"/><Relationship Id="rId14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79c4608f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79c4608f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79c4608f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79c4608f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79c4608f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79c4608f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www.channel24.co.za/Events/Musiekplaas/Articles/Onderhoud-Kurt-Darren-20090316-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www.channel24.co.za/Events/Musiekplaas/Articles/Onderhoud-Kurt-Darren-20090316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Die onderhoud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Langer transaksionele skryfstuk</a:t>
            </a:r>
            <a:endParaRPr sz="64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42419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Saamgestel deur Juffrou Marelize Swanepoel (c)2020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33550"/>
            <a:ext cx="8520600" cy="6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 moet ek onthou?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933125"/>
            <a:ext cx="8520600" cy="39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Daar is twee metodes: vraag-en-antwoordmetode/ dialoogvorm. Kyk mooi watter een hulle vra.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Die doel is om inligting te kry in die onderhoud.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Duidelike en kort vrae is nodig.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Relevante antwoorde moet verskaf word.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Die toon, styl en woordkeuse moet respekvol wees en by die aard van die onderhoud pas.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Die kommunikasieproses is gemaklik en natuurlik.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Begin dadelik met die onderhoud.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Jy moet ‘n kort treffende titel skryf.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Dit word in die teenwoordige tyd geskryf.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Maak gebruik van oop vrae, nie geslote vrae nie.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Jy moenie minder as 6 vrae stel nie.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2730" l="14255" r="15623" t="36597"/>
          <a:stretch/>
        </p:blipFill>
        <p:spPr>
          <a:xfrm>
            <a:off x="412225" y="931650"/>
            <a:ext cx="7856473" cy="40297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idx="4294967295" type="title"/>
          </p:nvPr>
        </p:nvSpPr>
        <p:spPr>
          <a:xfrm>
            <a:off x="247900" y="70375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Die vraag-en-antwoordmetode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30350" y="4790750"/>
            <a:ext cx="88833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4"/>
              </a:rPr>
              <a:t>https://www.channel24.co.za/Events/Musiekplaas/Articles/Onderhoud-Kurt-Darren-20090316-2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DIe dialoog metode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26318" l="14631" r="15662" t="21719"/>
          <a:stretch/>
        </p:blipFill>
        <p:spPr>
          <a:xfrm>
            <a:off x="646100" y="1093851"/>
            <a:ext cx="7851800" cy="34693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130350" y="4790750"/>
            <a:ext cx="88833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4"/>
              </a:rPr>
              <a:t>https://www.channel24.co.za/Events/Musiekplaas/Articles/Onderhoud-Kurt-Darren-20090316-2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